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356" r:id="rId2"/>
  </p:sldIdLst>
  <p:sldSz cx="9906000" cy="6858000" type="A4"/>
  <p:notesSz cx="6865938" cy="99949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安倍 早希子" initials="安倍" lastIdx="1" clrIdx="0">
    <p:extLst>
      <p:ext uri="{19B8F6BF-5375-455C-9EA6-DF929625EA0E}">
        <p15:presenceInfo xmlns:p15="http://schemas.microsoft.com/office/powerpoint/2012/main" userId="f45954fe5fc5a67e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93434"/>
    <a:srgbClr val="75AF9D"/>
    <a:srgbClr val="FF8989"/>
    <a:srgbClr val="FF7575"/>
    <a:srgbClr val="FF5D5D"/>
    <a:srgbClr val="2DB5AF"/>
    <a:srgbClr val="009999"/>
    <a:srgbClr val="BAB6B6"/>
    <a:srgbClr val="9AE6E2"/>
    <a:srgbClr val="FFA3A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2172" autoAdjust="0"/>
    <p:restoredTop sz="94660"/>
  </p:normalViewPr>
  <p:slideViewPr>
    <p:cSldViewPr snapToGrid="0">
      <p:cViewPr varScale="1">
        <p:scale>
          <a:sx n="65" d="100"/>
          <a:sy n="65" d="100"/>
        </p:scale>
        <p:origin x="53" y="16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3" y="0"/>
            <a:ext cx="2975240" cy="501481"/>
          </a:xfrm>
          <a:prstGeom prst="rect">
            <a:avLst/>
          </a:prstGeom>
        </p:spPr>
        <p:txBody>
          <a:bodyPr vert="horz" lIns="96316" tIns="48158" rIns="96316" bIns="48158" rtlCol="0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9112" y="0"/>
            <a:ext cx="2975240" cy="501481"/>
          </a:xfrm>
          <a:prstGeom prst="rect">
            <a:avLst/>
          </a:prstGeom>
        </p:spPr>
        <p:txBody>
          <a:bodyPr vert="horz" lIns="96316" tIns="48158" rIns="96316" bIns="48158" rtlCol="0"/>
          <a:lstStyle>
            <a:lvl1pPr algn="r">
              <a:defRPr sz="1300"/>
            </a:lvl1pPr>
          </a:lstStyle>
          <a:p>
            <a:fld id="{D40ACC4A-7A55-4CE5-9283-7994381D3925}" type="datetimeFigureOut">
              <a:rPr kumimoji="1" lang="ja-JP" altLang="en-US" smtClean="0"/>
              <a:t>2026/2/10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996950" y="1249363"/>
            <a:ext cx="4872038" cy="33734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316" tIns="48158" rIns="96316" bIns="48158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6594" y="4810046"/>
            <a:ext cx="5492750" cy="3935492"/>
          </a:xfrm>
          <a:prstGeom prst="rect">
            <a:avLst/>
          </a:prstGeom>
        </p:spPr>
        <p:txBody>
          <a:bodyPr vert="horz" lIns="96316" tIns="48158" rIns="96316" bIns="48158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3" y="9493423"/>
            <a:ext cx="2975240" cy="501479"/>
          </a:xfrm>
          <a:prstGeom prst="rect">
            <a:avLst/>
          </a:prstGeom>
        </p:spPr>
        <p:txBody>
          <a:bodyPr vert="horz" lIns="96316" tIns="48158" rIns="96316" bIns="48158" rtlCol="0" anchor="b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9112" y="9493423"/>
            <a:ext cx="2975240" cy="501479"/>
          </a:xfrm>
          <a:prstGeom prst="rect">
            <a:avLst/>
          </a:prstGeom>
        </p:spPr>
        <p:txBody>
          <a:bodyPr vert="horz" lIns="96316" tIns="48158" rIns="96316" bIns="48158" rtlCol="0" anchor="b"/>
          <a:lstStyle>
            <a:lvl1pPr algn="r">
              <a:defRPr sz="1300"/>
            </a:lvl1pPr>
          </a:lstStyle>
          <a:p>
            <a:fld id="{24175CBC-A825-4E34-BC07-A36BB89E4F0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838869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4175CBC-A825-4E34-BC07-A36BB89E4F0E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033532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6BB77-4863-4AA8-BF8B-6E6FF94706DF}" type="datetime1">
              <a:rPr kumimoji="1" lang="ja-JP" altLang="en-US" smtClean="0"/>
              <a:t>2026/2/10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C40C04-176A-4913-8865-5AFDDAABB5D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07017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4_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612835" y="0"/>
            <a:ext cx="3293165" cy="456508"/>
          </a:xfrm>
          <a:solidFill>
            <a:srgbClr val="F8CCAF"/>
          </a:solidFill>
        </p:spPr>
        <p:txBody>
          <a:bodyPr>
            <a:normAutofit/>
          </a:bodyPr>
          <a:lstStyle>
            <a:lvl1pPr algn="ctr">
              <a:defRPr sz="2400">
                <a:solidFill>
                  <a:schemeClr val="tx1">
                    <a:lumMod val="65000"/>
                    <a:lumOff val="3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defRPr>
            </a:lvl1pPr>
          </a:lstStyle>
          <a:p>
            <a:r>
              <a:rPr lang="ja-JP" altLang="en-US" dirty="0"/>
              <a:t>収支計画</a:t>
            </a:r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677150" y="6492875"/>
            <a:ext cx="2228850" cy="365125"/>
          </a:xfrm>
        </p:spPr>
        <p:txBody>
          <a:bodyPr/>
          <a:lstStyle/>
          <a:p>
            <a:fld id="{17C40C04-176A-4913-8865-5AFDDAABB5DE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4" name="正方形/長方形 3"/>
          <p:cNvSpPr/>
          <p:nvPr userDrawn="1"/>
        </p:nvSpPr>
        <p:spPr>
          <a:xfrm>
            <a:off x="164205" y="132520"/>
            <a:ext cx="132521" cy="569844"/>
          </a:xfrm>
          <a:prstGeom prst="rect">
            <a:avLst/>
          </a:prstGeom>
          <a:solidFill>
            <a:srgbClr val="EE86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728554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73FD5D-8677-45A9-A1F5-6D11437654B2}" type="datetime1">
              <a:rPr kumimoji="1" lang="ja-JP" altLang="en-US" smtClean="0"/>
              <a:t>2026/2/10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C40C04-176A-4913-8865-5AFDDAABB5D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366310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7AACB6-075F-4296-AEDF-1FDDF47AF255}" type="datetime1">
              <a:rPr kumimoji="1" lang="ja-JP" altLang="en-US" smtClean="0"/>
              <a:t>2026/2/10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C40C04-176A-4913-8865-5AFDDAABB5D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3040747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E344EF-CA1A-463E-9F32-FC00E757BE09}" type="datetime1">
              <a:rPr kumimoji="1" lang="ja-JP" altLang="en-US" smtClean="0"/>
              <a:t>2026/2/10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C40C04-176A-4913-8865-5AFDDAABB5D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266736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8BC990-488E-4E5C-9A1C-C22B9134E426}" type="datetime1">
              <a:rPr kumimoji="1" lang="ja-JP" altLang="en-US" smtClean="0"/>
              <a:t>2026/2/10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C40C04-176A-4913-8865-5AFDDAABB5D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2854881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123713-83F9-4177-91E5-CE7F277AF1ED}" type="datetime1">
              <a:rPr kumimoji="1" lang="ja-JP" altLang="en-US" smtClean="0"/>
              <a:t>2026/2/10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C40C04-176A-4913-8865-5AFDDAABB5D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749799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EDCA29-70E8-44AB-9274-B60587383DD7}" type="datetime1">
              <a:rPr kumimoji="1" lang="ja-JP" altLang="en-US" smtClean="0"/>
              <a:t>2026/2/10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C40C04-176A-4913-8865-5AFDDAABB5D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138493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B9D613-E590-4567-B648-59CD73E591BE}" type="datetime1">
              <a:rPr kumimoji="1" lang="ja-JP" altLang="en-US" smtClean="0"/>
              <a:t>2026/2/10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C40C04-176A-4913-8865-5AFDDAABB5D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81842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55EECD-8244-4CDD-A256-F093EA46E36E}" type="datetime1">
              <a:rPr kumimoji="1" lang="ja-JP" altLang="en-US" smtClean="0"/>
              <a:t>2026/2/10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C40C04-176A-4913-8865-5AFDDAABB5D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792388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35876-C5D7-4322-B427-111CA07EA537}" type="datetime1">
              <a:rPr kumimoji="1" lang="ja-JP" altLang="en-US" smtClean="0"/>
              <a:t>2026/2/10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C40C04-176A-4913-8865-5AFDDAABB5D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21050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612835" y="0"/>
            <a:ext cx="3293165" cy="456508"/>
          </a:xfrm>
          <a:solidFill>
            <a:srgbClr val="CFCFCF"/>
          </a:solidFill>
          <a:ln>
            <a:noFill/>
          </a:ln>
        </p:spPr>
        <p:txBody>
          <a:bodyPr>
            <a:normAutofit/>
          </a:bodyPr>
          <a:lstStyle>
            <a:lvl1pPr algn="ctr">
              <a:defRPr sz="2400">
                <a:solidFill>
                  <a:schemeClr val="tx1">
                    <a:lumMod val="65000"/>
                    <a:lumOff val="3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defRPr>
            </a:lvl1pPr>
          </a:lstStyle>
          <a:p>
            <a:r>
              <a:rPr lang="ja-JP" altLang="en-US" dirty="0"/>
              <a:t>現状分析</a:t>
            </a:r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677150" y="6492875"/>
            <a:ext cx="2228850" cy="365125"/>
          </a:xfrm>
        </p:spPr>
        <p:txBody>
          <a:bodyPr/>
          <a:lstStyle/>
          <a:p>
            <a:fld id="{17C40C04-176A-4913-8865-5AFDDAABB5DE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9" name="正方形/長方形 8"/>
          <p:cNvSpPr/>
          <p:nvPr userDrawn="1"/>
        </p:nvSpPr>
        <p:spPr>
          <a:xfrm>
            <a:off x="164205" y="132520"/>
            <a:ext cx="132521" cy="569844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645682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1_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612835" y="0"/>
            <a:ext cx="3293165" cy="456508"/>
          </a:xfrm>
          <a:solidFill>
            <a:srgbClr val="DFECF7"/>
          </a:solidFill>
          <a:ln>
            <a:noFill/>
          </a:ln>
        </p:spPr>
        <p:txBody>
          <a:bodyPr>
            <a:normAutofit/>
          </a:bodyPr>
          <a:lstStyle>
            <a:lvl1pPr algn="ctr">
              <a:defRPr sz="2400">
                <a:solidFill>
                  <a:schemeClr val="tx1">
                    <a:lumMod val="65000"/>
                    <a:lumOff val="3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defRPr>
            </a:lvl1pPr>
          </a:lstStyle>
          <a:p>
            <a:r>
              <a:rPr lang="ja-JP" altLang="en-US" dirty="0"/>
              <a:t>目的・全体像</a:t>
            </a:r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677150" y="6492875"/>
            <a:ext cx="2228850" cy="365125"/>
          </a:xfrm>
        </p:spPr>
        <p:txBody>
          <a:bodyPr/>
          <a:lstStyle/>
          <a:p>
            <a:fld id="{17C40C04-176A-4913-8865-5AFDDAABB5DE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4" name="正方形/長方形 3"/>
          <p:cNvSpPr/>
          <p:nvPr userDrawn="1"/>
        </p:nvSpPr>
        <p:spPr>
          <a:xfrm>
            <a:off x="164205" y="132520"/>
            <a:ext cx="132521" cy="569844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897092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2_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857461" y="0"/>
            <a:ext cx="4048539" cy="456508"/>
          </a:xfrm>
          <a:solidFill>
            <a:srgbClr val="E3F0DA"/>
          </a:solidFill>
        </p:spPr>
        <p:txBody>
          <a:bodyPr>
            <a:normAutofit/>
          </a:bodyPr>
          <a:lstStyle>
            <a:lvl1pPr algn="ctr">
              <a:defRPr sz="2400">
                <a:solidFill>
                  <a:schemeClr val="tx1">
                    <a:lumMod val="65000"/>
                    <a:lumOff val="3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defRPr>
            </a:lvl1pPr>
          </a:lstStyle>
          <a:p>
            <a:r>
              <a:rPr lang="ja-JP" altLang="en-US" dirty="0"/>
              <a:t>具体的内容</a:t>
            </a:r>
            <a:r>
              <a:rPr lang="en-US" altLang="ja-JP" dirty="0" err="1"/>
              <a:t>whowhathow</a:t>
            </a:r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677150" y="6492875"/>
            <a:ext cx="2228850" cy="365125"/>
          </a:xfrm>
        </p:spPr>
        <p:txBody>
          <a:bodyPr/>
          <a:lstStyle/>
          <a:p>
            <a:fld id="{17C40C04-176A-4913-8865-5AFDDAABB5DE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4" name="正方形/長方形 3"/>
          <p:cNvSpPr/>
          <p:nvPr userDrawn="1"/>
        </p:nvSpPr>
        <p:spPr>
          <a:xfrm>
            <a:off x="164205" y="132520"/>
            <a:ext cx="132521" cy="569844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422134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3_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612835" y="0"/>
            <a:ext cx="3293165" cy="456508"/>
          </a:xfrm>
          <a:solidFill>
            <a:srgbClr val="FFF2CC"/>
          </a:solidFill>
        </p:spPr>
        <p:txBody>
          <a:bodyPr>
            <a:normAutofit/>
          </a:bodyPr>
          <a:lstStyle>
            <a:lvl1pPr algn="ctr">
              <a:defRPr sz="2400">
                <a:solidFill>
                  <a:schemeClr val="tx1">
                    <a:lumMod val="65000"/>
                    <a:lumOff val="3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defRPr>
            </a:lvl1pPr>
          </a:lstStyle>
          <a:p>
            <a:r>
              <a:rPr lang="ja-JP" altLang="en-US" dirty="0"/>
              <a:t>スケジュール</a:t>
            </a:r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677150" y="6492875"/>
            <a:ext cx="2228850" cy="365125"/>
          </a:xfrm>
        </p:spPr>
        <p:txBody>
          <a:bodyPr/>
          <a:lstStyle/>
          <a:p>
            <a:fld id="{17C40C04-176A-4913-8865-5AFDDAABB5DE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4" name="正方形/長方形 3"/>
          <p:cNvSpPr/>
          <p:nvPr userDrawn="1"/>
        </p:nvSpPr>
        <p:spPr>
          <a:xfrm>
            <a:off x="164205" y="132520"/>
            <a:ext cx="132521" cy="569844"/>
          </a:xfrm>
          <a:prstGeom prst="rect">
            <a:avLst/>
          </a:prstGeom>
          <a:solidFill>
            <a:srgbClr val="E2A7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292085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9C0741-E865-43E1-B36D-ADDF446FA9D2}" type="datetime1">
              <a:rPr kumimoji="1" lang="ja-JP" altLang="en-US" smtClean="0"/>
              <a:t>2026/2/10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C40C04-176A-4913-8865-5AFDDAABB5D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832681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72" r:id="rId7"/>
    <p:sldLayoutId id="2147483673" r:id="rId8"/>
    <p:sldLayoutId id="2147483674" r:id="rId9"/>
    <p:sldLayoutId id="2147483675" r:id="rId10"/>
    <p:sldLayoutId id="2147483667" r:id="rId11"/>
    <p:sldLayoutId id="2147483668" r:id="rId12"/>
    <p:sldLayoutId id="2147483669" r:id="rId13"/>
    <p:sldLayoutId id="2147483670" r:id="rId14"/>
    <p:sldLayoutId id="2147483671" r:id="rId15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直線コネクタ 6">
            <a:extLst>
              <a:ext uri="{FF2B5EF4-FFF2-40B4-BE49-F238E27FC236}">
                <a16:creationId xmlns:a16="http://schemas.microsoft.com/office/drawing/2014/main" id="{0CCF4D41-AED1-4002-8C3A-C7AA78776CFA}"/>
              </a:ext>
            </a:extLst>
          </p:cNvPr>
          <p:cNvCxnSpPr/>
          <p:nvPr/>
        </p:nvCxnSpPr>
        <p:spPr>
          <a:xfrm>
            <a:off x="0" y="0"/>
            <a:ext cx="914400" cy="0"/>
          </a:xfrm>
          <a:prstGeom prst="line">
            <a:avLst/>
          </a:prstGeom>
          <a:ln w="0" cap="flat" cmpd="sng" algn="ctr">
            <a:solidFill>
              <a:srgbClr val="FBFFFF"/>
            </a:solidFill>
            <a:prstDash val="solid"/>
            <a:miter lim="800000"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rotWithShape="0">
                    <a:scrgbClr r="0" g="0" b="0"/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スライド番号プレースホルダー 1">
            <a:extLst>
              <a:ext uri="{FF2B5EF4-FFF2-40B4-BE49-F238E27FC236}">
                <a16:creationId xmlns:a16="http://schemas.microsoft.com/office/drawing/2014/main" id="{E582A8C9-2C03-4F4A-8B78-E7EA6483D0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C40C04-176A-4913-8865-5AFDDAABB5DE}" type="slidenum">
              <a:rPr kumimoji="1" lang="ja-JP" altLang="en-US" smtClean="0"/>
              <a:t>1</a:t>
            </a:fld>
            <a:endParaRPr kumimoji="1" lang="ja-JP" altLang="en-US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65F52615-CEBD-4F8C-BC13-A8E077A96B9F}"/>
              </a:ext>
            </a:extLst>
          </p:cNvPr>
          <p:cNvSpPr txBox="1"/>
          <p:nvPr/>
        </p:nvSpPr>
        <p:spPr>
          <a:xfrm>
            <a:off x="670318" y="470670"/>
            <a:ext cx="6325795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1" lang="ja-JP" altLang="en-US" sz="2000" b="1" dirty="0">
                <a:solidFill>
                  <a:schemeClr val="bg1">
                    <a:lumMod val="50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水インフラマネジメント大学２０２６受講申込書</a:t>
            </a:r>
            <a:endParaRPr kumimoji="1" lang="en-US" altLang="ja-JP" sz="2000" b="1" dirty="0">
              <a:solidFill>
                <a:schemeClr val="bg1">
                  <a:lumMod val="50000"/>
                </a:schemeClr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7833F686-9C3D-4666-A1A8-423822DC1F20}"/>
              </a:ext>
            </a:extLst>
          </p:cNvPr>
          <p:cNvSpPr txBox="1"/>
          <p:nvPr/>
        </p:nvSpPr>
        <p:spPr>
          <a:xfrm>
            <a:off x="770744" y="1717017"/>
            <a:ext cx="8364511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-914400" algn="just"/>
            <a:r>
              <a:rPr kumimoji="1" lang="ja-JP" altLang="en-US" sz="1400" kern="100" dirty="0">
                <a:solidFill>
                  <a:srgbClr val="393434"/>
                </a:solidFill>
                <a:latin typeface="游明朝" panose="02020400000000000000" pitchFamily="18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下記の通り申し込みます。　　　　</a:t>
            </a:r>
            <a:r>
              <a:rPr kumimoji="1" lang="ja-JP" altLang="en-US" sz="1600" kern="100" dirty="0">
                <a:solidFill>
                  <a:srgbClr val="393434"/>
                </a:solidFill>
                <a:latin typeface="游明朝" panose="02020400000000000000" pitchFamily="18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　　　　　　　　　　　　　　　　　　　　　　　　　　</a:t>
            </a:r>
            <a:r>
              <a:rPr kumimoji="1" lang="ja-JP" altLang="en-US" sz="1200" kern="100" dirty="0">
                <a:solidFill>
                  <a:srgbClr val="393434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　</a:t>
            </a:r>
            <a:r>
              <a:rPr kumimoji="1" lang="en-US" altLang="ja-JP" sz="1200" kern="100" dirty="0">
                <a:solidFill>
                  <a:srgbClr val="393434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202</a:t>
            </a:r>
            <a:r>
              <a:rPr kumimoji="1" lang="ja-JP" altLang="en-US" sz="1200" kern="100" dirty="0">
                <a:solidFill>
                  <a:srgbClr val="393434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６年　　　月　　　　日</a:t>
            </a:r>
            <a:endParaRPr kumimoji="1" lang="en-US" altLang="ja-JP" sz="1600" kern="100" dirty="0">
              <a:solidFill>
                <a:srgbClr val="393434"/>
              </a:solidFill>
              <a:latin typeface="BIZ UDPゴシック" panose="020B0400000000000000" pitchFamily="50" charset="-128"/>
              <a:ea typeface="BIZ UDPゴシック" panose="020B0400000000000000" pitchFamily="50" charset="-128"/>
              <a:cs typeface="Times New Roman" panose="02020603050405020304" pitchFamily="18" charset="0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444AF3EB-C0CA-49E1-9292-301F08670319}"/>
              </a:ext>
            </a:extLst>
          </p:cNvPr>
          <p:cNvSpPr txBox="1"/>
          <p:nvPr/>
        </p:nvSpPr>
        <p:spPr>
          <a:xfrm>
            <a:off x="679207" y="960574"/>
            <a:ext cx="836451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-914400" algn="just"/>
            <a:r>
              <a:rPr kumimoji="1" lang="ja-JP" altLang="en-US" sz="1800" kern="100" dirty="0">
                <a:solidFill>
                  <a:srgbClr val="393434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一般社団法人</a:t>
            </a:r>
            <a:r>
              <a:rPr kumimoji="1" lang="ja-JP" altLang="en-US" kern="100" dirty="0">
                <a:solidFill>
                  <a:srgbClr val="393434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Ｗａｔｅｒ－ｎ宛（送信先：松田幸子</a:t>
            </a:r>
            <a:r>
              <a:rPr kumimoji="1" lang="ja-JP" altLang="en-US" sz="1800" b="0" kern="100" dirty="0">
                <a:solidFill>
                  <a:srgbClr val="393434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宛　</a:t>
            </a:r>
            <a:r>
              <a:rPr kumimoji="1" lang="en-US" altLang="ja-JP" sz="1800" b="0" kern="100" dirty="0">
                <a:solidFill>
                  <a:srgbClr val="393434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staff@water-n.com</a:t>
            </a:r>
            <a:r>
              <a:rPr kumimoji="1" lang="ja-JP" altLang="en-US" kern="100" dirty="0">
                <a:solidFill>
                  <a:srgbClr val="393434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）</a:t>
            </a:r>
            <a:endParaRPr lang="ja-JP" altLang="en-US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graphicFrame>
        <p:nvGraphicFramePr>
          <p:cNvPr id="6" name="表 2">
            <a:extLst>
              <a:ext uri="{FF2B5EF4-FFF2-40B4-BE49-F238E27FC236}">
                <a16:creationId xmlns:a16="http://schemas.microsoft.com/office/drawing/2014/main" id="{8317580A-7EC6-4756-9E57-E713CD36141A}"/>
              </a:ext>
            </a:extLst>
          </p:cNvPr>
          <p:cNvGraphicFramePr>
            <a:graphicFrameLocks noGrp="1"/>
          </p:cNvGraphicFramePr>
          <p:nvPr/>
        </p:nvGraphicFramePr>
        <p:xfrm>
          <a:off x="770744" y="2075460"/>
          <a:ext cx="8364512" cy="449104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55876">
                  <a:extLst>
                    <a:ext uri="{9D8B030D-6E8A-4147-A177-3AD203B41FA5}">
                      <a16:colId xmlns:a16="http://schemas.microsoft.com/office/drawing/2014/main" val="58333858"/>
                    </a:ext>
                  </a:extLst>
                </a:gridCol>
                <a:gridCol w="6908636">
                  <a:extLst>
                    <a:ext uri="{9D8B030D-6E8A-4147-A177-3AD203B41FA5}">
                      <a16:colId xmlns:a16="http://schemas.microsoft.com/office/drawing/2014/main" val="1090977550"/>
                    </a:ext>
                  </a:extLst>
                </a:gridCol>
              </a:tblGrid>
              <a:tr h="506486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1" dirty="0">
                          <a:solidFill>
                            <a:srgbClr val="393434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御社名</a:t>
                      </a:r>
                    </a:p>
                  </a:txBody>
                  <a:tcPr anchor="ctr">
                    <a:lnL w="19050" cap="flat" cmpd="sng" algn="ctr">
                      <a:solidFill>
                        <a:srgbClr val="39343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39343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39343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39343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400" b="1" dirty="0">
                        <a:solidFill>
                          <a:srgbClr val="393434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L w="19050" cap="flat" cmpd="sng" algn="ctr">
                      <a:solidFill>
                        <a:srgbClr val="39343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39343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39343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39343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96441223"/>
                  </a:ext>
                </a:extLst>
              </a:tr>
              <a:tr h="1328185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1" dirty="0">
                          <a:solidFill>
                            <a:srgbClr val="393434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受講者①</a:t>
                      </a:r>
                    </a:p>
                  </a:txBody>
                  <a:tcPr anchor="ctr">
                    <a:lnL w="19050" cap="flat" cmpd="sng" algn="ctr">
                      <a:solidFill>
                        <a:srgbClr val="39343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39343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39343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39343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b="1" dirty="0">
                          <a:solidFill>
                            <a:srgbClr val="393434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御名前</a:t>
                      </a:r>
                      <a:endParaRPr kumimoji="1" lang="en-US" altLang="ja-JP" sz="1400" b="1" dirty="0">
                        <a:solidFill>
                          <a:srgbClr val="393434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r>
                        <a:rPr kumimoji="1" lang="ja-JP" altLang="en-US" sz="1400" b="1" dirty="0">
                          <a:solidFill>
                            <a:srgbClr val="393434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部　署</a:t>
                      </a:r>
                      <a:endParaRPr kumimoji="1" lang="en-US" altLang="ja-JP" sz="1400" b="1" dirty="0">
                        <a:solidFill>
                          <a:srgbClr val="393434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r>
                        <a:rPr kumimoji="1" lang="ja-JP" altLang="en-US" sz="1400" b="1" dirty="0">
                          <a:solidFill>
                            <a:srgbClr val="393434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住　所　〒</a:t>
                      </a:r>
                      <a:endParaRPr kumimoji="1" lang="en-US" altLang="ja-JP" sz="1400" b="1" dirty="0">
                        <a:solidFill>
                          <a:srgbClr val="393434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r>
                        <a:rPr kumimoji="1" lang="ja-JP" altLang="en-US" sz="1400" b="1" dirty="0">
                          <a:solidFill>
                            <a:srgbClr val="393434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メール</a:t>
                      </a:r>
                      <a:endParaRPr kumimoji="1" lang="en-US" altLang="ja-JP" sz="1400" b="1" dirty="0">
                        <a:solidFill>
                          <a:srgbClr val="393434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r>
                        <a:rPr kumimoji="1" lang="ja-JP" altLang="en-US" sz="1400" b="1" dirty="0">
                          <a:solidFill>
                            <a:srgbClr val="393434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電　話</a:t>
                      </a:r>
                    </a:p>
                  </a:txBody>
                  <a:tcPr anchor="ctr">
                    <a:lnL w="19050" cap="flat" cmpd="sng" algn="ctr">
                      <a:solidFill>
                        <a:srgbClr val="39343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39343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39343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39343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11604527"/>
                  </a:ext>
                </a:extLst>
              </a:tr>
              <a:tr h="1328185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1" dirty="0">
                          <a:solidFill>
                            <a:srgbClr val="393434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受講者②</a:t>
                      </a:r>
                    </a:p>
                  </a:txBody>
                  <a:tcPr anchor="ctr">
                    <a:lnL w="19050" cap="flat" cmpd="sng" algn="ctr">
                      <a:solidFill>
                        <a:srgbClr val="39343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39343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39343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39343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b="1" dirty="0">
                          <a:solidFill>
                            <a:srgbClr val="393434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御名前</a:t>
                      </a:r>
                      <a:endParaRPr kumimoji="1" lang="en-US" altLang="ja-JP" sz="1400" b="1" dirty="0">
                        <a:solidFill>
                          <a:srgbClr val="393434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r>
                        <a:rPr kumimoji="1" lang="ja-JP" altLang="en-US" sz="1400" b="1" dirty="0">
                          <a:solidFill>
                            <a:srgbClr val="393434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部　署</a:t>
                      </a:r>
                      <a:endParaRPr kumimoji="1" lang="en-US" altLang="ja-JP" sz="1400" b="1" dirty="0">
                        <a:solidFill>
                          <a:srgbClr val="393434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r>
                        <a:rPr kumimoji="1" lang="ja-JP" altLang="en-US" sz="1400" b="1" dirty="0">
                          <a:solidFill>
                            <a:srgbClr val="393434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住　所　〒</a:t>
                      </a:r>
                      <a:endParaRPr kumimoji="1" lang="en-US" altLang="ja-JP" sz="1400" b="1" dirty="0">
                        <a:solidFill>
                          <a:srgbClr val="393434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r>
                        <a:rPr kumimoji="1" lang="ja-JP" altLang="en-US" sz="1400" b="1" dirty="0">
                          <a:solidFill>
                            <a:srgbClr val="393434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メール</a:t>
                      </a:r>
                      <a:endParaRPr kumimoji="1" lang="en-US" altLang="ja-JP" sz="1400" b="1" dirty="0">
                        <a:solidFill>
                          <a:srgbClr val="393434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r>
                        <a:rPr kumimoji="1" lang="ja-JP" altLang="en-US" sz="1400" b="1" dirty="0">
                          <a:solidFill>
                            <a:srgbClr val="393434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電　話</a:t>
                      </a:r>
                    </a:p>
                  </a:txBody>
                  <a:tcPr anchor="ctr">
                    <a:lnL w="19050" cap="flat" cmpd="sng" algn="ctr">
                      <a:solidFill>
                        <a:srgbClr val="39343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39343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39343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39343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5094585"/>
                  </a:ext>
                </a:extLst>
              </a:tr>
              <a:tr h="1328185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1" dirty="0">
                          <a:solidFill>
                            <a:srgbClr val="393434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請求先</a:t>
                      </a:r>
                      <a:endParaRPr kumimoji="1" lang="en-US" altLang="ja-JP" sz="1400" b="1" dirty="0">
                        <a:solidFill>
                          <a:srgbClr val="393434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algn="ctr"/>
                      <a:endParaRPr kumimoji="1" lang="en-US" altLang="ja-JP" sz="1400" b="1" dirty="0">
                        <a:solidFill>
                          <a:srgbClr val="393434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algn="ctr"/>
                      <a:r>
                        <a:rPr kumimoji="1" lang="ja-JP" altLang="en-US" sz="1100" b="0" dirty="0">
                          <a:solidFill>
                            <a:srgbClr val="393434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受講生①と異なる場合はご記入ください</a:t>
                      </a:r>
                    </a:p>
                  </a:txBody>
                  <a:tcPr anchor="ctr">
                    <a:lnL w="19050" cap="flat" cmpd="sng" algn="ctr">
                      <a:solidFill>
                        <a:srgbClr val="39343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39343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39343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39343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b="1" dirty="0">
                          <a:solidFill>
                            <a:srgbClr val="393434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御名前</a:t>
                      </a:r>
                      <a:endParaRPr kumimoji="1" lang="en-US" altLang="ja-JP" sz="1400" b="1" dirty="0">
                        <a:solidFill>
                          <a:srgbClr val="393434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r>
                        <a:rPr kumimoji="1" lang="ja-JP" altLang="en-US" sz="1400" b="1" dirty="0">
                          <a:solidFill>
                            <a:srgbClr val="393434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部　署</a:t>
                      </a:r>
                      <a:endParaRPr kumimoji="1" lang="en-US" altLang="ja-JP" sz="1400" b="1" dirty="0">
                        <a:solidFill>
                          <a:srgbClr val="393434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r>
                        <a:rPr kumimoji="1" lang="ja-JP" altLang="en-US" sz="1400" b="1" dirty="0">
                          <a:solidFill>
                            <a:srgbClr val="393434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住　所　〒</a:t>
                      </a:r>
                      <a:endParaRPr kumimoji="1" lang="en-US" altLang="ja-JP" sz="1400" b="1" dirty="0">
                        <a:solidFill>
                          <a:srgbClr val="393434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r>
                        <a:rPr kumimoji="1" lang="ja-JP" altLang="en-US" sz="1400" b="1" dirty="0">
                          <a:solidFill>
                            <a:srgbClr val="393434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メール</a:t>
                      </a:r>
                      <a:endParaRPr kumimoji="1" lang="en-US" altLang="ja-JP" sz="1400" b="1" dirty="0">
                        <a:solidFill>
                          <a:srgbClr val="393434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r>
                        <a:rPr kumimoji="1" lang="ja-JP" altLang="en-US" sz="1400" b="1" dirty="0">
                          <a:solidFill>
                            <a:srgbClr val="393434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電　話</a:t>
                      </a:r>
                    </a:p>
                  </a:txBody>
                  <a:tcPr anchor="ctr">
                    <a:lnL w="19050" cap="flat" cmpd="sng" algn="ctr">
                      <a:solidFill>
                        <a:srgbClr val="39343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39343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39343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39343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6726135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703932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黄緑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EE7B08"/>
      </a:hlink>
      <a:folHlink>
        <a:srgbClr val="977B2D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3075</TotalTime>
  <Words>75</Words>
  <Application>Microsoft Office PowerPoint</Application>
  <PresentationFormat>A4 210 x 297 mm</PresentationFormat>
  <Paragraphs>26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BIZ UDPゴシック</vt:lpstr>
      <vt:lpstr>游ゴシック</vt:lpstr>
      <vt:lpstr>游明朝</vt:lpstr>
      <vt:lpstr>Arial</vt:lpstr>
      <vt:lpstr>Calibri</vt:lpstr>
      <vt:lpstr>Calibri Light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安倍 早希子</dc:creator>
  <cp:lastModifiedBy>奥田早希子</cp:lastModifiedBy>
  <cp:revision>341</cp:revision>
  <cp:lastPrinted>2024-12-23T09:04:44Z</cp:lastPrinted>
  <dcterms:created xsi:type="dcterms:W3CDTF">2020-10-09T01:50:50Z</dcterms:created>
  <dcterms:modified xsi:type="dcterms:W3CDTF">2026-02-10T02:09:47Z</dcterms:modified>
</cp:coreProperties>
</file>